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5" r:id="rId16"/>
    <p:sldId id="317" r:id="rId17"/>
    <p:sldId id="277" r:id="rId18"/>
    <p:sldId id="286" r:id="rId19"/>
    <p:sldId id="301" r:id="rId20"/>
    <p:sldId id="287" r:id="rId21"/>
    <p:sldId id="282" r:id="rId22"/>
    <p:sldId id="295" r:id="rId23"/>
    <p:sldId id="294" r:id="rId24"/>
    <p:sldId id="280" r:id="rId25"/>
    <p:sldId id="288" r:id="rId26"/>
    <p:sldId id="269" r:id="rId27"/>
    <p:sldId id="270" r:id="rId28"/>
    <p:sldId id="335" r:id="rId29"/>
    <p:sldId id="336" r:id="rId30"/>
    <p:sldId id="337" r:id="rId31"/>
    <p:sldId id="338" r:id="rId32"/>
    <p:sldId id="339" r:id="rId3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maxima ~  \eta	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289050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70" y="1926590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rcRect l="1146" t="963" r="-1913" b="1451"/>
          <a:stretch>
            <a:fillRect/>
          </a:stretch>
        </p:blipFill>
        <p:spPr>
          <a:xfrm>
            <a:off x="345440" y="1607185"/>
            <a:ext cx="6422390" cy="4955540"/>
          </a:xfrm>
          <a:prstGeom prst="rect">
            <a:avLst/>
          </a:prstGeom>
        </p:spPr>
      </p:pic>
      <p:pic>
        <p:nvPicPr>
          <p:cNvPr id="3" name="Picture 2" descr="截屏2021-04-15 下午3.48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70" y="3248025"/>
            <a:ext cx="3820795" cy="570865"/>
          </a:xfrm>
          <a:prstGeom prst="rect">
            <a:avLst/>
          </a:prstGeom>
        </p:spPr>
      </p:pic>
      <p:pic>
        <p:nvPicPr>
          <p:cNvPr id="4" name="Picture 3" descr="截屏2021-04-15 下午3.49.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30" y="3837305"/>
            <a:ext cx="3949700" cy="495300"/>
          </a:xfrm>
          <a:prstGeom prst="rect">
            <a:avLst/>
          </a:prstGeom>
        </p:spPr>
      </p:pic>
      <p:pic>
        <p:nvPicPr>
          <p:cNvPr id="7" name="Picture 6" descr="截屏2021-04-15 下午3.50.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4551045"/>
            <a:ext cx="48018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X(iwn)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4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917700"/>
            <a:ext cx="5412740" cy="4353560"/>
          </a:xfrm>
          <a:prstGeom prst="rect">
            <a:avLst/>
          </a:prstGeom>
        </p:spPr>
      </p:pic>
      <p:pic>
        <p:nvPicPr>
          <p:cNvPr id="5" name="Picture 4" descr="截屏2021-04-13 下午12.52.14"/>
          <p:cNvPicPr>
            <a:picLocks noChangeAspect="1"/>
          </p:cNvPicPr>
          <p:nvPr/>
        </p:nvPicPr>
        <p:blipFill>
          <a:blip r:embed="rId3"/>
          <a:srcRect r="786"/>
          <a:stretch>
            <a:fillRect/>
          </a:stretch>
        </p:blipFill>
        <p:spPr>
          <a:xfrm>
            <a:off x="6324600" y="1917700"/>
            <a:ext cx="5309235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截屏2021-04-19 上午11.21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275715"/>
            <a:ext cx="6690360" cy="5283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792605"/>
            <a:ext cx="5267960" cy="4352925"/>
          </a:xfrm>
          <a:prstGeom prst="rect">
            <a:avLst/>
          </a:prstGeom>
        </p:spPr>
      </p:pic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92605"/>
            <a:ext cx="5415915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1691005"/>
            <a:ext cx="5267960" cy="4352925"/>
          </a:xfrm>
          <a:prstGeom prst="rect">
            <a:avLst/>
          </a:prstGeom>
        </p:spPr>
      </p:pic>
      <p:pic>
        <p:nvPicPr>
          <p:cNvPr id="3" name="Picture 2" descr="截屏2021-04-14 上午9.1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60" y="1691005"/>
            <a:ext cx="5307330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Picture 10" descr="截屏2021-04-15 上午11.51.14"/>
          <p:cNvPicPr>
            <a:picLocks noChangeAspect="1"/>
          </p:cNvPicPr>
          <p:nvPr/>
        </p:nvPicPr>
        <p:blipFill>
          <a:blip r:embed="rId2"/>
          <a:srcRect l="1170" t="1127"/>
          <a:stretch>
            <a:fillRect/>
          </a:stretch>
        </p:blipFill>
        <p:spPr>
          <a:xfrm>
            <a:off x="838200" y="1511935"/>
            <a:ext cx="6169660" cy="5015865"/>
          </a:xfrm>
          <a:prstGeom prst="rect">
            <a:avLst/>
          </a:prstGeom>
        </p:spPr>
      </p:pic>
      <p:pic>
        <p:nvPicPr>
          <p:cNvPr id="12" name="Picture 11" descr="截屏2021-04-15 上午11.52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70" y="1834515"/>
            <a:ext cx="27051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792605"/>
            <a:ext cx="5415915" cy="4436745"/>
          </a:xfrm>
          <a:prstGeom prst="rect">
            <a:avLst/>
          </a:prstGeom>
        </p:spPr>
      </p:pic>
      <p:pic>
        <p:nvPicPr>
          <p:cNvPr id="3" name="Picture 2" descr="截屏2021-04-14 上午9.20.23"/>
          <p:cNvPicPr>
            <a:picLocks noChangeAspect="1"/>
          </p:cNvPicPr>
          <p:nvPr/>
        </p:nvPicPr>
        <p:blipFill>
          <a:blip r:embed="rId3"/>
          <a:srcRect b="1632"/>
          <a:stretch>
            <a:fillRect/>
          </a:stretch>
        </p:blipFill>
        <p:spPr>
          <a:xfrm>
            <a:off x="6188710" y="1792605"/>
            <a:ext cx="5615940" cy="4440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1745615"/>
            <a:ext cx="5316220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4" name="Picture 3" descr="截屏2021-04-14 上午11.57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0" y="1597660"/>
            <a:ext cx="568134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910080"/>
            <a:ext cx="5316220" cy="4250690"/>
          </a:xfrm>
          <a:prstGeom prst="rect">
            <a:avLst/>
          </a:prstGeom>
        </p:spPr>
      </p:pic>
      <p:pic>
        <p:nvPicPr>
          <p:cNvPr id="4" name="Picture 3" descr="截屏2021-04-14 上午11.56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910080"/>
            <a:ext cx="5312410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13 下午1.21.21"/>
          <p:cNvPicPr>
            <a:picLocks noChangeAspect="1"/>
          </p:cNvPicPr>
          <p:nvPr/>
        </p:nvPicPr>
        <p:blipFill>
          <a:blip r:embed="rId2"/>
          <a:srcRect t="1555"/>
          <a:stretch>
            <a:fillRect/>
          </a:stretch>
        </p:blipFill>
        <p:spPr>
          <a:xfrm>
            <a:off x="942975" y="1870710"/>
            <a:ext cx="5346065" cy="4196080"/>
          </a:xfrm>
          <a:prstGeom prst="rect">
            <a:avLst/>
          </a:prstGeom>
        </p:spPr>
      </p:pic>
      <p:pic>
        <p:nvPicPr>
          <p:cNvPr id="8" name="Picture 7" descr="截屏2021-04-13 下午2.08.45"/>
          <p:cNvPicPr>
            <a:picLocks noChangeAspect="1"/>
          </p:cNvPicPr>
          <p:nvPr/>
        </p:nvPicPr>
        <p:blipFill>
          <a:blip r:embed="rId3"/>
          <a:srcRect l="1040"/>
          <a:stretch>
            <a:fillRect/>
          </a:stretch>
        </p:blipFill>
        <p:spPr>
          <a:xfrm>
            <a:off x="7701280" y="223520"/>
            <a:ext cx="4112260" cy="3312160"/>
          </a:xfrm>
          <a:prstGeom prst="rect">
            <a:avLst/>
          </a:prstGeom>
        </p:spPr>
      </p:pic>
      <p:pic>
        <p:nvPicPr>
          <p:cNvPr id="9" name="Picture 8" descr="截屏2021-04-13 下午2.10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3535680"/>
            <a:ext cx="4148927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4 上午9.28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1884045"/>
            <a:ext cx="5664200" cy="4466590"/>
          </a:xfrm>
          <a:prstGeom prst="rect">
            <a:avLst/>
          </a:prstGeom>
        </p:spPr>
      </p:pic>
      <p:pic>
        <p:nvPicPr>
          <p:cNvPr id="4" name="Picture 3" descr="截屏2021-04-14 上午9.30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3485515"/>
            <a:ext cx="4300220" cy="3429000"/>
          </a:xfrm>
          <a:prstGeom prst="rect">
            <a:avLst/>
          </a:prstGeom>
        </p:spPr>
      </p:pic>
      <p:pic>
        <p:nvPicPr>
          <p:cNvPr id="5" name="Picture 4" descr="截屏2021-04-14 上午9.31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116205"/>
            <a:ext cx="429958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10" name="Picture 9" descr="截屏2021-04-19 上午10.12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" y="1546860"/>
            <a:ext cx="6163310" cy="49218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9 上午10.00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35" y="86995"/>
            <a:ext cx="5641340" cy="4425315"/>
          </a:xfrm>
          <a:prstGeom prst="rect">
            <a:avLst/>
          </a:prstGeom>
        </p:spPr>
      </p:pic>
      <p:pic>
        <p:nvPicPr>
          <p:cNvPr id="7" name="Picture 6" descr="截屏2021-04-19 上午10.14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2155190"/>
            <a:ext cx="574167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0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1514475"/>
            <a:ext cx="6048375" cy="4926965"/>
          </a:xfrm>
          <a:prstGeom prst="rect">
            <a:avLst/>
          </a:prstGeom>
        </p:spPr>
      </p:pic>
      <p:pic>
        <p:nvPicPr>
          <p:cNvPr id="5" name="Picture 4" descr="截屏2021-04-20 下午1.2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5" y="1514475"/>
            <a:ext cx="5833745" cy="48209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1520825"/>
            <a:ext cx="6013450" cy="4739640"/>
          </a:xfrm>
          <a:prstGeom prst="rect">
            <a:avLst/>
          </a:prstGeom>
        </p:spPr>
      </p:pic>
      <p:pic>
        <p:nvPicPr>
          <p:cNvPr id="6" name="Picture 5" descr="截屏2021-04-20 下午1.45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930" y="1492250"/>
            <a:ext cx="5906135" cy="48406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3" name="Picture 2" descr="截屏2021-04-20 下午1.48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475740"/>
            <a:ext cx="626808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20 下午1.56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1858645"/>
            <a:ext cx="6434455" cy="5009515"/>
          </a:xfrm>
          <a:prstGeom prst="rect">
            <a:avLst/>
          </a:prstGeom>
        </p:spPr>
      </p:pic>
      <p:pic>
        <p:nvPicPr>
          <p:cNvPr id="4" name="Picture 3" descr="截屏2021-04-20 下午1.57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2199005"/>
            <a:ext cx="5560060" cy="4328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20 下午2.06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1939290"/>
            <a:ext cx="5734050" cy="4429125"/>
          </a:xfrm>
          <a:prstGeom prst="rect">
            <a:avLst/>
          </a:prstGeom>
        </p:spPr>
      </p:pic>
      <p:pic>
        <p:nvPicPr>
          <p:cNvPr id="8" name="Picture 7" descr="截屏2021-04-20 下午2.07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939290"/>
            <a:ext cx="5734685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WPS 演示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方正书宋_GBK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Theme</vt:lpstr>
      <vt:lpstr>cmpo running notes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theoretical solutions)</vt:lpstr>
      <vt:lpstr>g = 1.0， : X(iwn)</vt:lpstr>
      <vt:lpstr>PowerPoint 演示文稿</vt:lpstr>
      <vt:lpstr>g = 1.0， : Im X(w) ：T = 1/20</vt:lpstr>
      <vt:lpstr>g = 1.0， : Im X(w) ：T = 1/20</vt:lpstr>
      <vt:lpstr>g = 1.0， : Im X(w) ：T = 1/20</vt:lpstr>
      <vt:lpstr>g = 1.0， : Im X(w) ：T = 1/20</vt:lpstr>
      <vt:lpstr>g = 1.0， : Im X(w) : T = 1</vt:lpstr>
      <vt:lpstr>g = 1.0， : Im X(w) : T = 1</vt:lpstr>
      <vt:lpstr>g = 1.0， : Im X(w) : T = 1</vt:lpstr>
      <vt:lpstr>g = 1.0， : 1/T1</vt:lpstr>
      <vt:lpstr>g = 1.0， : 1/T1</vt:lpstr>
      <vt:lpstr>g = 0.1, </vt:lpstr>
      <vt:lpstr>g = 2.0, </vt:lpstr>
      <vt:lpstr>2020-04-20</vt:lpstr>
      <vt:lpstr>2020-04-20</vt:lpstr>
      <vt:lpstr>g = 0.1, </vt:lpstr>
      <vt:lpstr>g = 2.0, </vt:lpstr>
      <vt:lpstr>g = 2.0,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100</cp:revision>
  <dcterms:created xsi:type="dcterms:W3CDTF">2021-07-05T02:08:14Z</dcterms:created>
  <dcterms:modified xsi:type="dcterms:W3CDTF">2021-07-05T02:08:14Z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